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4" r:id="rId4"/>
    <p:sldId id="273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52838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1DD039-2AFE-2143-13D1-DEA7D542A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5400" dirty="0">
                <a:latin typeface="Ecriture A Orne" panose="02010301010101010101" pitchFamily="50" charset="0"/>
              </a:rPr>
              <a:t>v w</a:t>
            </a:r>
            <a:endParaRPr lang="fr-FR" sz="3600" dirty="0">
              <a:latin typeface="Ecriture A Orne" panose="02010301010101010101" pitchFamily="50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5400" dirty="0">
                <a:latin typeface="Ecriture A Orne" panose="02010301010101010101" pitchFamily="50" charset="0"/>
              </a:rPr>
              <a:t>voler – éviter – kiwi – wagon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5400" dirty="0">
                <a:latin typeface="Ecriture A Orne" panose="02010301010101010101" pitchFamily="50" charset="0"/>
              </a:rPr>
              <a:t>Valentin voulait un wapiti.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FCEB360-633A-3CF1-9D57-E6E9DC953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1) Je copie :  </a:t>
            </a:r>
            <a:r>
              <a:rPr lang="fr-FR" sz="4400" dirty="0">
                <a:latin typeface="Cursive standard" pitchFamily="2" charset="0"/>
              </a:rPr>
              <a:t>lundi, mardi, mercredi, jeudi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2) Je fais la photo d’un mot :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 </a:t>
            </a:r>
            <a:r>
              <a:rPr lang="fr-FR" sz="3600" dirty="0">
                <a:latin typeface="Cursive standard" pitchFamily="2" charset="0"/>
              </a:rPr>
              <a:t>rhinocéros, moléculaire, accueillant</a:t>
            </a:r>
            <a:endParaRPr lang="fr-FR" sz="28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90EC1A8-A4C4-EF93-C034-BBCCBE091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5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EADB0561-C13E-4009-8827-5B05E39C8D2D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AA96BC-B4D3-4BF5-B0C7-050C8FC22705}"/>
              </a:ext>
            </a:extLst>
          </p:cNvPr>
          <p:cNvSpPr txBox="1"/>
          <p:nvPr/>
        </p:nvSpPr>
        <p:spPr>
          <a:xfrm>
            <a:off x="1827595" y="2140589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4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EFB77A3-AA57-41E4-A89B-908E54297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498" y="1323451"/>
            <a:ext cx="3426477" cy="458893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7243F65-570D-5A57-CA54-0327371E0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837267" y="1418400"/>
            <a:ext cx="70781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Trouver des rimes avec:</a:t>
            </a:r>
          </a:p>
          <a:p>
            <a:r>
              <a:rPr lang="fr-FR" sz="3600" dirty="0"/>
              <a:t>- boule</a:t>
            </a:r>
          </a:p>
          <a:p>
            <a:r>
              <a:rPr lang="fr-FR" sz="3600" dirty="0"/>
              <a:t>- étoile</a:t>
            </a:r>
          </a:p>
          <a:p>
            <a:r>
              <a:rPr lang="fr-FR" sz="3600" dirty="0"/>
              <a:t>- bougie</a:t>
            </a:r>
          </a:p>
          <a:p>
            <a:r>
              <a:rPr lang="fr-FR" sz="3600" dirty="0"/>
              <a:t>- couronne</a:t>
            </a:r>
          </a:p>
          <a:p>
            <a:r>
              <a:rPr lang="fr-FR" sz="3600" dirty="0"/>
              <a:t>- cadeau </a:t>
            </a:r>
            <a:endParaRPr lang="fr-FR" sz="20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467" y="204177"/>
            <a:ext cx="9711267" cy="634021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+mn-lt"/>
              </a:rPr>
              <a:t>Jeux de rimes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F7C950E-714D-4776-16CD-400AFE0DE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117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Je copie :</vt:lpstr>
      <vt:lpstr>Présentation PowerPoint</vt:lpstr>
      <vt:lpstr>Jeux de rimes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2022-08-06T14:31:37Z</dcterms:modified>
</cp:coreProperties>
</file>